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68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90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8193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745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464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283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78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702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5803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124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30097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77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63540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5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16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41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26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31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69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92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83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653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5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10ACB8-C47B-45F0-B41D-2C1D9339A60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3A505B-458D-450B-96FC-E88E307C3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66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chool.rtyva.ru/auth/login-pa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8512" y="1613319"/>
            <a:ext cx="953818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Инструкция родителям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для доступа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электронному дневнику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3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АИС «ЭШ»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http://school.rtyva.ru/auth/login-page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логин и пароль для входа в дневник,  который получаете у администратора системы (секретарь, классный руководитель) или войти через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124" y="1825625"/>
            <a:ext cx="10574214" cy="4965700"/>
          </a:xfrm>
        </p:spPr>
      </p:pic>
      <p:sp>
        <p:nvSpPr>
          <p:cNvPr id="3" name="Овал 2"/>
          <p:cNvSpPr/>
          <p:nvPr/>
        </p:nvSpPr>
        <p:spPr>
          <a:xfrm>
            <a:off x="1301262" y="4149970"/>
            <a:ext cx="1846384" cy="3956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3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разделе дневник отображается  домашнее задание, тема урока и оценки.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066800"/>
            <a:ext cx="105156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31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разделе домашнее задание по предметам отображается заданный материал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25624"/>
            <a:ext cx="10333892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41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5815" y="422032"/>
            <a:ext cx="11148647" cy="64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241517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</Words>
  <Application>Microsoft Office PowerPoint</Application>
  <PresentationFormat>Произвольный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Савон</vt:lpstr>
      <vt:lpstr>Слайд 1</vt:lpstr>
      <vt:lpstr>В АИС «ЭШ» http://school.rtyva.ru/auth/login-page Введите логин и пароль для входа в дневник,  который получаете у администратора системы (секретарь, классный руководитель) или войти через  Госуслуги</vt:lpstr>
      <vt:lpstr> В разделе дневник отображается  домашнее задание, тема урока и оценки.</vt:lpstr>
      <vt:lpstr> В разделе домашнее задание по предметам отображается заданный материал 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Вводите логин и пароль для входа в дневник</dc:title>
  <dc:creator>Сайлыкмаа К.С. Куулар</dc:creator>
  <cp:lastModifiedBy>TOSHIBA</cp:lastModifiedBy>
  <cp:revision>8</cp:revision>
  <dcterms:created xsi:type="dcterms:W3CDTF">2020-03-16T04:58:14Z</dcterms:created>
  <dcterms:modified xsi:type="dcterms:W3CDTF">2022-01-28T06:34:13Z</dcterms:modified>
</cp:coreProperties>
</file>