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-87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4495-A55A-47C6-B0F5-7B047230F6FE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A2BA-1DCD-4637-A6C2-E979D97C46FC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182371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4495-A55A-47C6-B0F5-7B047230F6FE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A2BA-1DCD-4637-A6C2-E979D97C46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4046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4495-A55A-47C6-B0F5-7B047230F6FE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A2BA-1DCD-4637-A6C2-E979D97C46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397924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4495-A55A-47C6-B0F5-7B047230F6FE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A2BA-1DCD-4637-A6C2-E979D97C46F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1309308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4495-A55A-47C6-B0F5-7B047230F6FE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A2BA-1DCD-4637-A6C2-E979D97C46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597433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4495-A55A-47C6-B0F5-7B047230F6FE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A2BA-1DCD-4637-A6C2-E979D97C46F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9378358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4495-A55A-47C6-B0F5-7B047230F6FE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A2BA-1DCD-4637-A6C2-E979D97C46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976922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4495-A55A-47C6-B0F5-7B047230F6FE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A2BA-1DCD-4637-A6C2-E979D97C46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242003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4495-A55A-47C6-B0F5-7B047230F6FE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A2BA-1DCD-4637-A6C2-E979D97C46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63031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4495-A55A-47C6-B0F5-7B047230F6FE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A2BA-1DCD-4637-A6C2-E979D97C46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43604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4495-A55A-47C6-B0F5-7B047230F6FE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A2BA-1DCD-4637-A6C2-E979D97C46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23910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4495-A55A-47C6-B0F5-7B047230F6FE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A2BA-1DCD-4637-A6C2-E979D97C46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9950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4495-A55A-47C6-B0F5-7B047230F6FE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A2BA-1DCD-4637-A6C2-E979D97C46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38275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4495-A55A-47C6-B0F5-7B047230F6FE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A2BA-1DCD-4637-A6C2-E979D97C46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32983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4495-A55A-47C6-B0F5-7B047230F6FE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A2BA-1DCD-4637-A6C2-E979D97C46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72505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4495-A55A-47C6-B0F5-7B047230F6FE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A2BA-1DCD-4637-A6C2-E979D97C46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86634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4495-A55A-47C6-B0F5-7B047230F6FE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A2BA-1DCD-4637-A6C2-E979D97C46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34407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33A4495-A55A-47C6-B0F5-7B047230F6FE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3EBA2BA-1DCD-4637-A6C2-E979D97C46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887065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88831" y="1252835"/>
            <a:ext cx="10168168" cy="42473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Инструкция </a:t>
            </a:r>
          </a:p>
          <a:p>
            <a:pPr algn="ctr"/>
            <a:r>
              <a:rPr lang="ru-RU" sz="5400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у</a:t>
            </a:r>
            <a:r>
              <a:rPr lang="ru-RU" sz="5400" b="0" cap="none" spc="0" dirty="0" smtClean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чителям школы для </a:t>
            </a:r>
          </a:p>
          <a:p>
            <a:pPr algn="ctr"/>
            <a:r>
              <a:rPr lang="ru-RU" sz="5400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</a:t>
            </a:r>
            <a:r>
              <a:rPr lang="ru-RU" sz="5400" dirty="0" smtClean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ыдачи домашнего задания </a:t>
            </a:r>
          </a:p>
          <a:p>
            <a:pPr algn="ctr"/>
            <a:r>
              <a:rPr lang="ru-RU" sz="5400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</a:t>
            </a:r>
            <a:r>
              <a:rPr lang="ru-RU" sz="5400" b="0" cap="none" spc="0" dirty="0" smtClean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АИС «ЭШ» </a:t>
            </a:r>
          </a:p>
          <a:p>
            <a:pPr algn="ctr"/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38272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03959"/>
            <a:ext cx="12122590" cy="621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82561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337009"/>
            <a:ext cx="12192000" cy="5952258"/>
          </a:xfrm>
        </p:spPr>
      </p:pic>
    </p:spTree>
    <p:extLst>
      <p:ext uri="{BB962C8B-B14F-4D97-AF65-F5344CB8AC3E}">
        <p14:creationId xmlns:p14="http://schemas.microsoft.com/office/powerpoint/2010/main" xmlns="" val="1304707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223162"/>
            <a:ext cx="12192000" cy="6197220"/>
          </a:xfrm>
        </p:spPr>
      </p:pic>
    </p:spTree>
    <p:extLst>
      <p:ext uri="{BB962C8B-B14F-4D97-AF65-F5344CB8AC3E}">
        <p14:creationId xmlns:p14="http://schemas.microsoft.com/office/powerpoint/2010/main" xmlns="" val="2048148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5751991" cy="4128380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4108"/>
          <a:stretch/>
        </p:blipFill>
        <p:spPr>
          <a:xfrm>
            <a:off x="5721837" y="2489704"/>
            <a:ext cx="6470164" cy="4431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76919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0"/>
            <a:ext cx="5721790" cy="4164237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4706"/>
          <a:stretch/>
        </p:blipFill>
        <p:spPr>
          <a:xfrm>
            <a:off x="5844120" y="2488223"/>
            <a:ext cx="6347880" cy="43697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</p:pic>
    </p:spTree>
    <p:extLst>
      <p:ext uri="{BB962C8B-B14F-4D97-AF65-F5344CB8AC3E}">
        <p14:creationId xmlns:p14="http://schemas.microsoft.com/office/powerpoint/2010/main" xmlns="" val="3670524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36</TotalTime>
  <Words>12</Words>
  <Application>Microsoft Office PowerPoint</Application>
  <PresentationFormat>Произвольный</PresentationFormat>
  <Paragraphs>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Сектор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Сайлыкмаа К.С. Куулар</dc:creator>
  <cp:lastModifiedBy>TOSHIBA</cp:lastModifiedBy>
  <cp:revision>4</cp:revision>
  <dcterms:created xsi:type="dcterms:W3CDTF">2020-03-16T05:18:53Z</dcterms:created>
  <dcterms:modified xsi:type="dcterms:W3CDTF">2022-01-28T06:32:02Z</dcterms:modified>
</cp:coreProperties>
</file>